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267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26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73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4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277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27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279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869B26E-18ED-43C3-A195-4737BAE86A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172EBF-620F-4C19-B45F-D6B4F635506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DE05EB-BE59-4ACA-9FC6-CA5222406B0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9F9865-3BEB-45DC-BF64-53668FB48A5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218122-2205-45DE-AF3D-783837D2F28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C67726-D466-4FAD-8647-CB72AD7F56A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FE28F0-4962-495A-96AD-DF933B0D836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527C89-6454-4C2B-B3F6-F9C75278F7A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12DBBC-9D6E-4F8A-BEA3-C9E4612C099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ED80D0-070C-442B-9FC9-263F0E5C556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7254BA-A66B-4F4C-A912-F58F6C86A20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39C8578F-7C59-41AD-9391-D69751828E79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245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24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5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ailjarrow.com/booksabouthistory.htm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685800" y="2057400"/>
            <a:ext cx="7848600" cy="2362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317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Kristen ITC"/>
              </a:rPr>
              <a:t>Colonies in America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76200" y="0"/>
            <a:ext cx="5029200" cy="6858000"/>
          </a:xfrm>
          <a:prstGeom prst="verticalScroll">
            <a:avLst>
              <a:gd name="adj" fmla="val 12500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133475" y="136525"/>
            <a:ext cx="3743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omic Sans MS" pitchFamily="66" charset="0"/>
              </a:rPr>
              <a:t>Colonial System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09600" y="762000"/>
            <a:ext cx="3671888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-mercantilism</a:t>
            </a:r>
          </a:p>
          <a:p>
            <a:pPr marL="228600" indent="-2286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	system of nations increasing their wealth and power through trade with colonies</a:t>
            </a:r>
          </a:p>
          <a:p>
            <a:pPr marL="228600" indent="-228600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28600" indent="-2286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-English wanted a favorable balance of trade which meant they sold more than they imported from colonies</a:t>
            </a:r>
          </a:p>
          <a:p>
            <a:pPr marL="228600" indent="-228600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28600" indent="-2286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-Social System</a:t>
            </a:r>
          </a:p>
          <a:p>
            <a:pPr marL="228600" indent="-2286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	widely available prosperity</a:t>
            </a:r>
          </a:p>
        </p:txBody>
      </p:sp>
      <p:pic>
        <p:nvPicPr>
          <p:cNvPr id="22534" name="Picture 6" descr="http://13colonies.pppst.com/banner_colonial_mercantilism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1600200"/>
            <a:ext cx="5334000" cy="4324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4229100" y="0"/>
            <a:ext cx="4914900" cy="6837363"/>
          </a:xfrm>
          <a:prstGeom prst="verticalScroll">
            <a:avLst>
              <a:gd name="adj" fmla="val 12500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5372100" y="0"/>
            <a:ext cx="3543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omic Sans MS" pitchFamily="66" charset="0"/>
              </a:rPr>
              <a:t>English Control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800600" y="762000"/>
            <a:ext cx="3657600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7800" indent="-1778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-colonies were very successful traders</a:t>
            </a:r>
          </a:p>
          <a:p>
            <a:pPr marL="177800" indent="-177800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177800" indent="-1778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-lumber, furs, fish, grain, tobacco sent to Europe</a:t>
            </a:r>
          </a:p>
          <a:p>
            <a:pPr marL="177800" indent="-177800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177800" indent="-1778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-large quantities of finished goods bought</a:t>
            </a:r>
          </a:p>
          <a:p>
            <a:pPr marL="177800" indent="-177800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177800" indent="-1778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-Parliament passes the Navigation Acts</a:t>
            </a:r>
          </a:p>
          <a:p>
            <a:pPr marL="177800" indent="-1778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	Restricted how colonists could do business</a:t>
            </a:r>
          </a:p>
          <a:p>
            <a:pPr marL="177800" indent="-177800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</p:txBody>
      </p:sp>
      <p:pic>
        <p:nvPicPr>
          <p:cNvPr id="23557" name="Picture 5" descr="Early Tobacco Produc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990600"/>
            <a:ext cx="4419600" cy="2522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0" y="0"/>
            <a:ext cx="4953000" cy="6858000"/>
          </a:xfrm>
          <a:prstGeom prst="verticalScroll">
            <a:avLst>
              <a:gd name="adj" fmla="val 12500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990600" y="0"/>
            <a:ext cx="3800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omic Sans MS" pitchFamily="66" charset="0"/>
              </a:rPr>
              <a:t>Seeds of Independence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609600" y="685800"/>
            <a:ext cx="3657600" cy="57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7800" indent="-1778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-Glorious Revolution in England, 1688</a:t>
            </a:r>
          </a:p>
          <a:p>
            <a:pPr marL="177800" indent="-1778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	-Parliament becomes the dominant force in English government</a:t>
            </a:r>
          </a:p>
          <a:p>
            <a:pPr marL="177800" indent="-1778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-salutary neglect</a:t>
            </a:r>
          </a:p>
          <a:p>
            <a:pPr marL="177800" indent="-1778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	very loose supervision of the colonies</a:t>
            </a:r>
          </a:p>
          <a:p>
            <a:pPr marL="177800" indent="-177800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177800" indent="-1778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-lack of control led to self government</a:t>
            </a:r>
          </a:p>
          <a:p>
            <a:pPr marL="177800" indent="-1778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	religious, political, economic, and social freedoms</a:t>
            </a:r>
          </a:p>
          <a:p>
            <a:pPr marL="177800" indent="-1778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	John Peter Zenger Trial</a:t>
            </a:r>
          </a:p>
        </p:txBody>
      </p:sp>
      <p:pic>
        <p:nvPicPr>
          <p:cNvPr id="24582" name="Picture 6" descr="http://www.gailjarrow.com/index_clip_image004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609600"/>
            <a:ext cx="4800600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4800600" y="0"/>
            <a:ext cx="4248150" cy="6858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048250" y="0"/>
            <a:ext cx="4095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omic Sans MS" pitchFamily="66" charset="0"/>
              </a:rPr>
              <a:t>New Netherlands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743450" y="609600"/>
            <a:ext cx="4400550" cy="542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-Henry Hudson</a:t>
            </a:r>
          </a:p>
          <a:p>
            <a:pPr marL="228600" indent="-2286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	-Englishman sailing for the Dutch</a:t>
            </a:r>
          </a:p>
          <a:p>
            <a:pPr marL="228600" indent="-2286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	-Explored the Hudson R. and Hudson Bay areas</a:t>
            </a:r>
          </a:p>
          <a:p>
            <a:pPr marL="228600" indent="-2286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	-Dutch found colony at New Amsterdam</a:t>
            </a:r>
          </a:p>
          <a:p>
            <a:pPr marL="228600" indent="-2286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-lots of different immigrants</a:t>
            </a:r>
          </a:p>
          <a:p>
            <a:pPr marL="228600" indent="-2286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-religious freedom</a:t>
            </a:r>
          </a:p>
          <a:p>
            <a:pPr marL="228600" indent="-228600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28600" indent="-2286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-English take colony in 1664</a:t>
            </a:r>
          </a:p>
          <a:p>
            <a:pPr marL="228600" indent="-2286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	-renamed New York</a:t>
            </a:r>
          </a:p>
          <a:p>
            <a:pPr marL="228600" indent="-2286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-Part of the region divided into the colony of New Jersey</a:t>
            </a:r>
          </a:p>
        </p:txBody>
      </p:sp>
      <p:pic>
        <p:nvPicPr>
          <p:cNvPr id="8201" name="Picture 9" descr="Dutch Trader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81000"/>
            <a:ext cx="4319588" cy="556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19050" y="0"/>
            <a:ext cx="4400550" cy="6858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9050" y="0"/>
            <a:ext cx="4287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Rhode Island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0" y="838200"/>
            <a:ext cx="436245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-founded by Roger Williams</a:t>
            </a:r>
          </a:p>
          <a:p>
            <a:pPr marL="228600" indent="-228600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28600" indent="-2286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-land peaceably acquired from Indians</a:t>
            </a:r>
          </a:p>
          <a:p>
            <a:pPr marL="228600" indent="-228600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28600" indent="-2286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-based on religious freedoms that Williams promoted</a:t>
            </a:r>
          </a:p>
          <a:p>
            <a:pPr marL="228600" indent="-228600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28600" indent="-2286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-church  and  the government are separate</a:t>
            </a:r>
          </a:p>
        </p:txBody>
      </p:sp>
      <p:pic>
        <p:nvPicPr>
          <p:cNvPr id="15365" name="Picture 5" descr="Roger William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304800"/>
            <a:ext cx="2171700" cy="2117725"/>
          </a:xfrm>
          <a:prstGeom prst="rect">
            <a:avLst/>
          </a:prstGeom>
          <a:noFill/>
        </p:spPr>
      </p:pic>
      <p:pic>
        <p:nvPicPr>
          <p:cNvPr id="15366" name="Picture 6" descr="Roger Williams and Indian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971800"/>
            <a:ext cx="4419600" cy="3006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4800600" y="0"/>
            <a:ext cx="4305300" cy="6858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018088" y="0"/>
            <a:ext cx="3973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Connecticut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727575" y="533400"/>
            <a:ext cx="441642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28600" indent="-228600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876800" y="609600"/>
            <a:ext cx="42672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14300" indent="-1143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-founded by Thomas Hooker</a:t>
            </a:r>
          </a:p>
          <a:p>
            <a:pPr marL="114300" indent="-114300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114300" indent="-1143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-wanted more religious freedom than Massachusetts allowed</a:t>
            </a:r>
          </a:p>
          <a:p>
            <a:pPr marL="114300" indent="-1143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	-disliked the requirement of citizens to be church members</a:t>
            </a:r>
          </a:p>
          <a:p>
            <a:pPr marL="114300" indent="-114300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114300" indent="-1143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-Fundamental Orders</a:t>
            </a:r>
          </a:p>
          <a:p>
            <a:pPr marL="114300" indent="-1143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	first constitution in the nation</a:t>
            </a:r>
          </a:p>
        </p:txBody>
      </p:sp>
      <p:pic>
        <p:nvPicPr>
          <p:cNvPr id="16391" name="Picture 7" descr="http://upload.wikimedia.org/wikipedia/commons/thumb/7/76/Ctcolony.png/400px-Ctcolony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9200"/>
            <a:ext cx="4800600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76200" y="0"/>
            <a:ext cx="4267200" cy="68484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0" y="533400"/>
            <a:ext cx="4267200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7800" indent="-1778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-William Penn</a:t>
            </a:r>
          </a:p>
          <a:p>
            <a:pPr marL="177800" indent="-177800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177800" indent="-1778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-Quakers</a:t>
            </a:r>
          </a:p>
          <a:p>
            <a:pPr marL="177800" indent="-1778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	religious group who practiced worship without ministers and were pacifists</a:t>
            </a:r>
          </a:p>
          <a:p>
            <a:pPr marL="177800" indent="-177800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177800" indent="-1778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-Philadelphia</a:t>
            </a:r>
          </a:p>
          <a:p>
            <a:pPr marL="177800" indent="-1778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	“City of Brotherly Love”</a:t>
            </a:r>
          </a:p>
          <a:p>
            <a:pPr marL="177800" indent="-177800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177800" indent="-1778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-fair treatment of Indians</a:t>
            </a:r>
          </a:p>
          <a:p>
            <a:pPr marL="177800" indent="-177800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177800" indent="-1778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-thriving colony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0" y="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 Pennsylvania</a:t>
            </a:r>
          </a:p>
        </p:txBody>
      </p:sp>
      <p:pic>
        <p:nvPicPr>
          <p:cNvPr id="17413" name="Picture 5" descr="Penn and India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1524000"/>
            <a:ext cx="4495800" cy="3325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4800600" y="0"/>
            <a:ext cx="4343400" cy="6858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5133975" y="0"/>
            <a:ext cx="4010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Maryland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837113" y="609600"/>
            <a:ext cx="4306887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>
              <a:spcBef>
                <a:spcPct val="50000"/>
              </a:spcBef>
            </a:pPr>
            <a:r>
              <a:rPr lang="en-US" sz="2000" dirty="0">
                <a:latin typeface="Comic Sans MS" pitchFamily="66" charset="0"/>
              </a:rPr>
              <a:t>-George Calvert</a:t>
            </a:r>
          </a:p>
          <a:p>
            <a:pPr marL="228600" indent="-228600">
              <a:spcBef>
                <a:spcPct val="50000"/>
              </a:spcBef>
            </a:pPr>
            <a:r>
              <a:rPr lang="en-US" sz="2000" dirty="0">
                <a:latin typeface="Comic Sans MS" pitchFamily="66" charset="0"/>
              </a:rPr>
              <a:t>	Lord Baltimore</a:t>
            </a:r>
          </a:p>
          <a:p>
            <a:pPr marL="228600" indent="-228600"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  <a:p>
            <a:pPr marL="228600" indent="-228600"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  <a:p>
            <a:pPr marL="228600" indent="-228600">
              <a:spcBef>
                <a:spcPct val="50000"/>
              </a:spcBef>
            </a:pPr>
            <a:r>
              <a:rPr lang="en-US" sz="2000" dirty="0">
                <a:latin typeface="Comic Sans MS" pitchFamily="66" charset="0"/>
              </a:rPr>
              <a:t>-established as safe haven for English Catholics</a:t>
            </a:r>
          </a:p>
          <a:p>
            <a:pPr marL="228600" indent="-228600"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  <a:p>
            <a:pPr marL="228600" indent="-228600"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  <a:p>
            <a:pPr marL="228600" indent="-228600">
              <a:spcBef>
                <a:spcPct val="50000"/>
              </a:spcBef>
            </a:pPr>
            <a:r>
              <a:rPr lang="en-US" sz="2000" dirty="0">
                <a:latin typeface="Comic Sans MS" pitchFamily="66" charset="0"/>
              </a:rPr>
              <a:t>-Catholics soon outnumbered</a:t>
            </a:r>
          </a:p>
          <a:p>
            <a:pPr marL="228600" indent="-228600"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  <a:p>
            <a:pPr marL="228600" indent="-228600"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  <a:p>
            <a:pPr marL="228600" indent="-228600">
              <a:spcBef>
                <a:spcPct val="50000"/>
              </a:spcBef>
            </a:pPr>
            <a:r>
              <a:rPr lang="en-US" sz="2000" dirty="0">
                <a:latin typeface="Comic Sans MS" pitchFamily="66" charset="0"/>
              </a:rPr>
              <a:t>-Toleration Act guaranteed religious </a:t>
            </a:r>
            <a:r>
              <a:rPr lang="en-US" sz="2000" dirty="0" smtClean="0">
                <a:latin typeface="Comic Sans MS" pitchFamily="66" charset="0"/>
              </a:rPr>
              <a:t>freedom (for all?)</a:t>
            </a:r>
            <a:endParaRPr lang="en-US" sz="2000" dirty="0">
              <a:latin typeface="Comic Sans MS" pitchFamily="66" charset="0"/>
            </a:endParaRPr>
          </a:p>
        </p:txBody>
      </p:sp>
      <p:pic>
        <p:nvPicPr>
          <p:cNvPr id="18437" name="Picture 5" descr="George Calve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143000"/>
            <a:ext cx="4419600" cy="3082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4800600" y="0"/>
            <a:ext cx="4343400" cy="6858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5133975" y="0"/>
            <a:ext cx="4010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Maryland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4837113" y="609600"/>
            <a:ext cx="4306887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-George Calvert</a:t>
            </a:r>
          </a:p>
          <a:p>
            <a:pPr marL="228600" indent="-2286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	Lord Baltimore</a:t>
            </a:r>
          </a:p>
          <a:p>
            <a:pPr marL="228600" indent="-228600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28600" indent="-228600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28600" indent="-2286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-established as safe haven for English Catholics</a:t>
            </a:r>
          </a:p>
          <a:p>
            <a:pPr marL="228600" indent="-228600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28600" indent="-228600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28600" indent="-2286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-Catholics soon outnumbered</a:t>
            </a:r>
          </a:p>
          <a:p>
            <a:pPr marL="228600" indent="-228600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28600" indent="-228600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28600" indent="-2286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-Toleration Act guaranteed religious freedom</a:t>
            </a:r>
          </a:p>
        </p:txBody>
      </p:sp>
      <p:pic>
        <p:nvPicPr>
          <p:cNvPr id="19461" name="Picture 5" descr="Toleration Ac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82738"/>
            <a:ext cx="4572000" cy="30908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0" y="0"/>
            <a:ext cx="4343400" cy="6858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42913" y="0"/>
            <a:ext cx="37861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Carolina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6513" y="533400"/>
            <a:ext cx="4306887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-royal colony named after King Charles</a:t>
            </a:r>
          </a:p>
          <a:p>
            <a:pPr marL="228600" indent="-228600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28600" indent="-2286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-Charles Town became major port city</a:t>
            </a:r>
          </a:p>
          <a:p>
            <a:pPr marL="228600" indent="-228600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28600" indent="-2286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-large slave populations</a:t>
            </a:r>
          </a:p>
          <a:p>
            <a:pPr marL="228600" indent="-228600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28600" indent="-2286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-North Carolina created as refuge for the poor and dissenters</a:t>
            </a:r>
          </a:p>
          <a:p>
            <a:pPr marL="228600" indent="-2286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	-remained thinly populated until mid 1700’s</a:t>
            </a:r>
          </a:p>
          <a:p>
            <a:pPr marL="228600" indent="-228600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</p:txBody>
      </p:sp>
      <p:pic>
        <p:nvPicPr>
          <p:cNvPr id="20486" name="Picture 6" descr="http://upload.wikimedia.org/wikipedia/commons/thumb/e/e7/Carolinacolony.png/400px-Carolinacolony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838200"/>
            <a:ext cx="4800600" cy="4829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4876800" y="0"/>
            <a:ext cx="4171950" cy="6858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5121275" y="25400"/>
            <a:ext cx="4022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Other Colonies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4822825" y="533400"/>
            <a:ext cx="432117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-Georgia</a:t>
            </a:r>
          </a:p>
          <a:p>
            <a:pPr marL="228600" indent="-2286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	James Olgethorpe</a:t>
            </a:r>
          </a:p>
          <a:p>
            <a:pPr marL="228600" indent="-2286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	haven for debtors</a:t>
            </a:r>
          </a:p>
          <a:p>
            <a:pPr marL="228600" indent="-2286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	also was a buffer from Spanish areas</a:t>
            </a:r>
          </a:p>
          <a:p>
            <a:pPr marL="228600" indent="-228600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  <a:p>
            <a:pPr marL="228600" indent="-2286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-NewHampshire and Maine</a:t>
            </a:r>
          </a:p>
          <a:p>
            <a:pPr marL="228600" indent="-2286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	-founded by Puritan communities</a:t>
            </a:r>
          </a:p>
          <a:p>
            <a:pPr marL="228600" indent="-2286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	-N.H. becomes royal colony</a:t>
            </a:r>
          </a:p>
          <a:p>
            <a:pPr marL="228600" indent="-22860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	-Maine was eventually sold to Massachusetts and remained part of Mass. Until the 1820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7885113" y="3228975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</p:txBody>
      </p:sp>
      <p:pic>
        <p:nvPicPr>
          <p:cNvPr id="21511" name="Picture 7" descr="http://upload.wikimedia.org/wikipedia/commons/thumb/e/e7/Carolinacolony.png/400px-Carolinacolony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762000"/>
            <a:ext cx="4648200" cy="5210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85</TotalTime>
  <Words>147</Words>
  <Application>Microsoft PowerPoint</Application>
  <PresentationFormat>On-screen Show (4:3)</PresentationFormat>
  <Paragraphs>109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Garamond</vt:lpstr>
      <vt:lpstr>Times New Roman</vt:lpstr>
      <vt:lpstr>Wingdings</vt:lpstr>
      <vt:lpstr>Comic Sans MS</vt:lpstr>
      <vt:lpstr>Stream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Jason Adams</dc:creator>
  <cp:lastModifiedBy>kurt.wessler</cp:lastModifiedBy>
  <cp:revision>6</cp:revision>
  <dcterms:created xsi:type="dcterms:W3CDTF">2004-01-09T23:34:47Z</dcterms:created>
  <dcterms:modified xsi:type="dcterms:W3CDTF">2012-09-17T14:04:13Z</dcterms:modified>
</cp:coreProperties>
</file>