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74" r:id="rId4"/>
    <p:sldId id="257" r:id="rId5"/>
    <p:sldId id="273" r:id="rId6"/>
    <p:sldId id="258" r:id="rId7"/>
    <p:sldId id="259" r:id="rId8"/>
    <p:sldId id="260" r:id="rId9"/>
    <p:sldId id="275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72F0E-6397-45AB-AE56-1523A8D46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3A827-CC6A-4A4B-A06E-E3F8AB7632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FAC57-37B9-479B-88EF-EB2F1C008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F4124-77FF-45F5-8B22-71F8E0D72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86BF8-2F9F-4523-848E-D7BF304B8D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884C-30E0-4B9F-AE44-3293B0EE01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A7E0C-8220-4C4F-A684-FFB52D52A6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07837-A1AC-46F1-B030-4F6D8948C3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AC1D5-8FF3-4D05-AC9B-592246643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27DB1-B1F5-4D85-8326-F3511A5B64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CCA32-C47B-44C9-8802-81033159C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4836F1-F197-4B9F-A0FD-38048A8620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youtu.be/wDdtOwYi8vY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youtu.be/n-dk4-HBNWQ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130425"/>
            <a:ext cx="38862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Colonial Life in the American Colonies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3886200"/>
            <a:ext cx="28194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 Comparison Prior to 1754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4818" name="Picture 2" descr="http://www.fasttrackteaching.com/ftap/T_M06_ColAmerCP300g1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76750" cy="716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486400" y="0"/>
            <a:ext cx="3657600" cy="68929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5486400" y="0"/>
            <a:ext cx="3657600" cy="6892925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64163" y="0"/>
            <a:ext cx="3779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Northern Slavery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486400" y="381000"/>
            <a:ext cx="36576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-not as much slavery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-crops required less labor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-many house or dock workers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-slaves had more rights than southern slaves but were still not equal with free citizens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-as immigrants provided cheap labor, many slaves were emancipated or slavery abolished in northern areas</a:t>
            </a:r>
          </a:p>
        </p:txBody>
      </p:sp>
      <p:pic>
        <p:nvPicPr>
          <p:cNvPr id="7177" name="Picture 9" descr="http://upload.wikimedia.org/wikipedia/commons/thumb/1/1d/Slavery_in_the_13_colonies.jpg/220px-Slavery_in_the_13_coloni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62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36576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0" y="0"/>
            <a:ext cx="3657600" cy="6858000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Colonial Education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517525"/>
            <a:ext cx="36576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-rate of education higher in colonies than in England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-religious purposes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-establishment of universities</a:t>
            </a: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Harvard, Colombia, Princeton, Yale</a:t>
            </a:r>
          </a:p>
        </p:txBody>
      </p:sp>
      <p:pic>
        <p:nvPicPr>
          <p:cNvPr id="8198" name="Picture 6" descr="Harvard Colle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066800"/>
            <a:ext cx="5105400" cy="391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486400" y="0"/>
            <a:ext cx="3657600" cy="68929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5486400" y="0"/>
            <a:ext cx="3657600" cy="6892925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486400" y="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Enlightenment Thought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486400" y="441325"/>
            <a:ext cx="365760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-stresses the use of reason and scientific method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-led to many scientific discoveries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-Benjamin Franklin as leading American scientist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-also led to increasing education</a:t>
            </a:r>
          </a:p>
        </p:txBody>
      </p:sp>
      <p:pic>
        <p:nvPicPr>
          <p:cNvPr id="9227" name="Picture 11" descr="Well done is better than well said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52578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3657600" cy="69024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0" y="0"/>
            <a:ext cx="3657600" cy="6902450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Philosophy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365125"/>
            <a:ext cx="36576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-John Locke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-Natural Rights</a:t>
            </a: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life, liberty, property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-Social Contract---an agreement between a people and their gov’t to protect their rights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-Baron Montesquieu</a:t>
            </a: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separation of powers in government</a:t>
            </a:r>
          </a:p>
        </p:txBody>
      </p:sp>
      <p:pic>
        <p:nvPicPr>
          <p:cNvPr id="10246" name="Picture 6" descr="John Loc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447800"/>
            <a:ext cx="5181600" cy="331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486400" y="0"/>
            <a:ext cx="36576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5486400" y="0"/>
            <a:ext cx="3657600" cy="6858000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486400" y="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Colonial Women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486400" y="533400"/>
            <a:ext cx="36576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-few legal rights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-did many jobs on the farms of the region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-only single women could own property or run a business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-religion also helped to make women submit to men</a:t>
            </a:r>
          </a:p>
        </p:txBody>
      </p:sp>
      <p:pic>
        <p:nvPicPr>
          <p:cNvPr id="11270" name="Picture 6" descr="Colonial Wo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5029200" cy="494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3657600" cy="69024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0" y="0"/>
            <a:ext cx="3657600" cy="6902450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Witch Trials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655638"/>
            <a:ext cx="3657600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-1692 - Salem , Massachusetts</a:t>
            </a:r>
          </a:p>
          <a:p>
            <a:pPr marL="230188" indent="-230188">
              <a:spcBef>
                <a:spcPct val="50000"/>
              </a:spcBef>
            </a:pPr>
            <a:r>
              <a:rPr lang="en-US" dirty="0">
                <a:latin typeface="Comic Sans MS" pitchFamily="66" charset="0"/>
                <a:hlinkClick r:id="rId2"/>
              </a:rPr>
              <a:t>https://</a:t>
            </a:r>
            <a:r>
              <a:rPr lang="en-US" dirty="0" smtClean="0">
                <a:latin typeface="Comic Sans MS" pitchFamily="66" charset="0"/>
                <a:hlinkClick r:id="rId2"/>
              </a:rPr>
              <a:t>youtu.be/wDdtOwYi8vY</a:t>
            </a:r>
            <a:endParaRPr lang="en-US" dirty="0" smtClean="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-Puritan community standards being challenged</a:t>
            </a:r>
          </a:p>
          <a:p>
            <a:pPr marL="230188" indent="-230188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-young girls accused people of  being witches</a:t>
            </a:r>
          </a:p>
          <a:p>
            <a:pPr marL="230188" indent="-230188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-the accused named other witches</a:t>
            </a:r>
          </a:p>
          <a:p>
            <a:pPr marL="230188" indent="-230188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-witches were often executed</a:t>
            </a:r>
          </a:p>
          <a:p>
            <a:pPr marL="230188" indent="-230188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-trials later suspended due to poor evidence</a:t>
            </a:r>
          </a:p>
        </p:txBody>
      </p:sp>
      <p:pic>
        <p:nvPicPr>
          <p:cNvPr id="12300" name="Picture 12" descr="Salem Tria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914400"/>
            <a:ext cx="5181600" cy="3800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486400" y="0"/>
            <a:ext cx="3657600" cy="67929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5486400" y="0"/>
            <a:ext cx="3657600" cy="6792913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486400" y="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Great Awakening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486400" y="746125"/>
            <a:ext cx="365760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-a revival of the Puritan faith</a:t>
            </a:r>
          </a:p>
          <a:p>
            <a:pPr marL="230188" indent="-230188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-Jonathan Edwards</a:t>
            </a:r>
          </a:p>
          <a:p>
            <a:pPr marL="230188" indent="-230188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	“Sinners in the Hands of an Angry God”</a:t>
            </a:r>
          </a:p>
          <a:p>
            <a:pPr marL="230188" indent="-230188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-George Whitefield</a:t>
            </a:r>
          </a:p>
          <a:p>
            <a:pPr marL="230188" indent="-230188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-new religious </a:t>
            </a:r>
            <a:r>
              <a:rPr lang="en-US" sz="2000" dirty="0" smtClean="0">
                <a:latin typeface="Comic Sans MS" pitchFamily="66" charset="0"/>
              </a:rPr>
              <a:t>denominations</a:t>
            </a:r>
          </a:p>
          <a:p>
            <a:pPr marL="230188" indent="-230188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 dirty="0" smtClean="0">
                <a:latin typeface="Comic Sans MS" pitchFamily="66" charset="0"/>
              </a:rPr>
              <a:t>Long term Impact?</a:t>
            </a:r>
          </a:p>
          <a:p>
            <a:pPr marL="230188" indent="-230188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  <a:hlinkClick r:id="rId2"/>
              </a:rPr>
              <a:t>https://</a:t>
            </a:r>
            <a:r>
              <a:rPr lang="en-US" sz="2000" dirty="0" smtClean="0">
                <a:latin typeface="Comic Sans MS" pitchFamily="66" charset="0"/>
                <a:hlinkClick r:id="rId2"/>
              </a:rPr>
              <a:t>youtu.be/n-dk4-HBNWQ</a:t>
            </a:r>
            <a:endParaRPr lang="en-US" sz="2000" dirty="0" smtClean="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pic>
        <p:nvPicPr>
          <p:cNvPr id="18440" name="Picture 8" descr="Jonathan Edwards"/>
          <p:cNvPicPr>
            <a:picLocks noChangeAspect="1" noChangeArrowheads="1"/>
          </p:cNvPicPr>
          <p:nvPr/>
        </p:nvPicPr>
        <p:blipFill>
          <a:blip r:embed="rId3"/>
          <a:srcRect l="5624" r="11874"/>
          <a:stretch>
            <a:fillRect/>
          </a:stretch>
        </p:blipFill>
        <p:spPr bwMode="auto">
          <a:xfrm>
            <a:off x="228600" y="1025525"/>
            <a:ext cx="5105400" cy="415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36576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3657600" cy="6858000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Agricultural South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609600"/>
            <a:ext cx="36576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-growth of cash crops</a:t>
            </a: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tobacco, rice, indigo</a:t>
            </a: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-large plantations dominate economy</a:t>
            </a: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-many small farms also</a:t>
            </a: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-few towns and cities because of the agricultural lifestyle</a:t>
            </a:r>
          </a:p>
        </p:txBody>
      </p:sp>
      <p:pic>
        <p:nvPicPr>
          <p:cNvPr id="2056" name="Picture 8" descr="Colonial Plan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914400"/>
            <a:ext cx="4953000" cy="4062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36576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0" y="0"/>
            <a:ext cx="3657600" cy="6858000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Agricultural South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609600"/>
            <a:ext cx="36576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-growth of cash crops</a:t>
            </a: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tobacco, rice, indigo</a:t>
            </a: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-large plantations dominate economy</a:t>
            </a: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-many small farms also</a:t>
            </a: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-few towns and cities because of the agricultural lifestyle</a:t>
            </a:r>
          </a:p>
        </p:txBody>
      </p:sp>
      <p:pic>
        <p:nvPicPr>
          <p:cNvPr id="20487" name="Picture 7" descr="Southern Colon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7363" y="228600"/>
            <a:ext cx="4160837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86400" y="0"/>
            <a:ext cx="3657600" cy="68929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5486400" y="0"/>
            <a:ext cx="3657600" cy="6892925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486400" y="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Southern Society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486400" y="441325"/>
            <a:ext cx="365760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-plantation owners were top of society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-small farmers were most of the population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-second class role of women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-indentured servants 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-slaves were lowest level</a:t>
            </a: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-slavery as a “necessary evil” to support the agricultural lifestyle</a:t>
            </a:r>
          </a:p>
        </p:txBody>
      </p:sp>
      <p:pic>
        <p:nvPicPr>
          <p:cNvPr id="3080" name="Picture 8" descr="Colonial Plan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5105400" cy="418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486400" y="0"/>
            <a:ext cx="3657600" cy="68929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5486400" y="0"/>
            <a:ext cx="3657600" cy="6892925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486400" y="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Southern Society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486400" y="441325"/>
            <a:ext cx="365760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-plantation owners were top of society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-small farmers were most of the population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-second class role of women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-indentured servants 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-slaves were lowest level</a:t>
            </a: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-slavery as a “necessary evil” to support the agricultural lifestyle</a:t>
            </a:r>
          </a:p>
        </p:txBody>
      </p:sp>
      <p:pic>
        <p:nvPicPr>
          <p:cNvPr id="19463" name="Picture 7" descr="Indentured Serv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4954588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3657600" cy="68707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3657600" cy="6870700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Slavery in America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636588"/>
            <a:ext cx="3657600" cy="533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-slaves would replace Indians and indentured servants</a:t>
            </a:r>
          </a:p>
          <a:p>
            <a:pPr marL="230188" indent="-230188">
              <a:lnSpc>
                <a:spcPct val="90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-Triangular Trade</a:t>
            </a:r>
          </a:p>
          <a:p>
            <a:pPr marL="230188" indent="-230188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slaves-sugar-rum</a:t>
            </a:r>
          </a:p>
          <a:p>
            <a:pPr marL="230188" indent="-230188">
              <a:lnSpc>
                <a:spcPct val="90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-Middle Passage</a:t>
            </a:r>
          </a:p>
          <a:p>
            <a:pPr marL="230188" indent="-230188">
              <a:lnSpc>
                <a:spcPct val="90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90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-Slave culture</a:t>
            </a:r>
          </a:p>
          <a:p>
            <a:pPr marL="230188" indent="-230188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dance, religion</a:t>
            </a:r>
          </a:p>
          <a:p>
            <a:pPr marL="230188" indent="-230188">
              <a:lnSpc>
                <a:spcPct val="90000"/>
              </a:lnSpc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-slave resistance</a:t>
            </a:r>
          </a:p>
        </p:txBody>
      </p:sp>
      <p:pic>
        <p:nvPicPr>
          <p:cNvPr id="4102" name="Picture 6" descr="SLAVE SHI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9275" y="228600"/>
            <a:ext cx="3946525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486400" y="0"/>
            <a:ext cx="3657600" cy="67992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486400" y="0"/>
            <a:ext cx="3657600" cy="6799263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486400" y="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Settlement Patterns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486400" y="533400"/>
            <a:ext cx="36576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-development of cities</a:t>
            </a: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Most were port cities---Boston--New York—Philadelphia—Charleston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-lots of different immigrant groups and religions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-English, Germans, and Irish were largest groups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-resentment begins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</p:txBody>
      </p:sp>
      <p:pic>
        <p:nvPicPr>
          <p:cNvPr id="5126" name="Picture 6" descr="Charles Town"/>
          <p:cNvPicPr>
            <a:picLocks noChangeAspect="1" noChangeArrowheads="1"/>
          </p:cNvPicPr>
          <p:nvPr/>
        </p:nvPicPr>
        <p:blipFill>
          <a:blip r:embed="rId2"/>
          <a:srcRect r="21994"/>
          <a:stretch>
            <a:fillRect/>
          </a:stretch>
        </p:blipFill>
        <p:spPr bwMode="auto">
          <a:xfrm>
            <a:off x="228600" y="1905000"/>
            <a:ext cx="5029200" cy="171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36576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0" y="0"/>
            <a:ext cx="3657600" cy="6858000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Industrial North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0" y="533400"/>
            <a:ext cx="3657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-diversified economy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-harsher weather conditions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-food exports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-lumber industry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-ship building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-iron making</a:t>
            </a:r>
          </a:p>
        </p:txBody>
      </p:sp>
      <p:pic>
        <p:nvPicPr>
          <p:cNvPr id="6154" name="Picture 10" descr="Colonial Artisa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844550"/>
            <a:ext cx="4953000" cy="418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36576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0" y="0"/>
            <a:ext cx="3657600" cy="6858000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Industrial North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0" y="533400"/>
            <a:ext cx="3657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-diversified economy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-harsher weather conditions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-food exports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-lumber industry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-ship building</a:t>
            </a:r>
          </a:p>
          <a:p>
            <a:pPr marL="230188" indent="-230188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30188" indent="-230188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-iron making</a:t>
            </a:r>
          </a:p>
        </p:txBody>
      </p:sp>
      <p:pic>
        <p:nvPicPr>
          <p:cNvPr id="21511" name="Picture 7" descr="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28600"/>
            <a:ext cx="4202113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349</Words>
  <Application>Microsoft Office PowerPoint</Application>
  <PresentationFormat>On-screen Show (4:3)</PresentationFormat>
  <Paragraphs>167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Comic Sans MS</vt:lpstr>
      <vt:lpstr>Default Design</vt:lpstr>
      <vt:lpstr>Colonial Life in the American Colonies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</dc:creator>
  <cp:lastModifiedBy>Wessler, Kurt D.</cp:lastModifiedBy>
  <cp:revision>7</cp:revision>
  <dcterms:created xsi:type="dcterms:W3CDTF">2005-06-21T00:53:30Z</dcterms:created>
  <dcterms:modified xsi:type="dcterms:W3CDTF">2015-09-14T18:12:28Z</dcterms:modified>
</cp:coreProperties>
</file>